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77" r:id="rId4"/>
    <p:sldId id="390" r:id="rId5"/>
    <p:sldId id="511" r:id="rId6"/>
    <p:sldId id="512" r:id="rId7"/>
    <p:sldId id="513" r:id="rId8"/>
    <p:sldId id="514" r:id="rId9"/>
    <p:sldId id="283" r:id="rId10"/>
    <p:sldId id="519" r:id="rId11"/>
    <p:sldId id="520" r:id="rId12"/>
    <p:sldId id="479" r:id="rId13"/>
    <p:sldId id="521" r:id="rId14"/>
    <p:sldId id="298" r:id="rId15"/>
    <p:sldId id="323" r:id="rId16"/>
    <p:sldId id="348" r:id="rId17"/>
    <p:sldId id="518" r:id="rId18"/>
    <p:sldId id="526" r:id="rId19"/>
    <p:sldId id="528" r:id="rId20"/>
    <p:sldId id="529" r:id="rId21"/>
    <p:sldId id="522" r:id="rId22"/>
    <p:sldId id="455" r:id="rId23"/>
    <p:sldId id="523" r:id="rId24"/>
    <p:sldId id="487" r:id="rId25"/>
    <p:sldId id="488" r:id="rId26"/>
    <p:sldId id="451" r:id="rId27"/>
    <p:sldId id="495" r:id="rId28"/>
    <p:sldId id="494" r:id="rId29"/>
    <p:sldId id="524" r:id="rId30"/>
    <p:sldId id="452" r:id="rId31"/>
    <p:sldId id="500" r:id="rId32"/>
    <p:sldId id="525" r:id="rId33"/>
    <p:sldId id="426" r:id="rId34"/>
    <p:sldId id="428" r:id="rId35"/>
    <p:sldId id="429" r:id="rId36"/>
    <p:sldId id="440" r:id="rId37"/>
    <p:sldId id="509" r:id="rId38"/>
    <p:sldId id="510" r:id="rId39"/>
    <p:sldId id="258" r:id="rId40"/>
    <p:sldId id="51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7D61"/>
    <a:srgbClr val="F4B680"/>
    <a:srgbClr val="F09B93"/>
    <a:srgbClr val="1990A6"/>
    <a:srgbClr val="89C43B"/>
    <a:srgbClr val="05B4F8"/>
    <a:srgbClr val="D883FF"/>
    <a:srgbClr val="7C61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4"/>
    <p:restoredTop sz="94637"/>
  </p:normalViewPr>
  <p:slideViewPr>
    <p:cSldViewPr snapToGrid="0" snapToObjects="1">
      <p:cViewPr>
        <p:scale>
          <a:sx n="136" d="100"/>
          <a:sy n="136" d="100"/>
        </p:scale>
        <p:origin x="130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185938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368449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420085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3092806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21653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AE77D3D9-1E51-A046-9C98-7D0D6AA0FEC3}" type="datetimeFigureOut">
              <a:rPr lang="en-US" smtClean="0"/>
              <a:t>11/2/22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7D3D9-1E51-A046-9C98-7D0D6AA0FEC3}" type="datetimeFigureOut">
              <a:rPr lang="en-US" smtClean="0"/>
              <a:t>11/2/22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831273" y="1122363"/>
            <a:ext cx="10889671" cy="2387600"/>
          </a:xfrm>
        </p:spPr>
        <p:txBody>
          <a:bodyPr>
            <a:normAutofit fontScale="90000"/>
          </a:bodyPr>
          <a:lstStyle/>
          <a:p>
            <a:r>
              <a:rPr lang="en-US" dirty="0"/>
              <a:t>A Novel Generalization between 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1524000" y="4073096"/>
            <a:ext cx="9144000" cy="1655762"/>
          </a:xfrm>
        </p:spPr>
        <p:txBody>
          <a:bodyPr/>
          <a:lstStyle/>
          <a:p>
            <a:r>
              <a:rPr lang="en-US" dirty="0"/>
              <a:t>Prachi Mahableshwarkar</a:t>
            </a:r>
          </a:p>
          <a:p>
            <a:r>
              <a:rPr lang="en-US" dirty="0"/>
              <a:t>The George Washington University</a:t>
            </a:r>
          </a:p>
        </p:txBody>
      </p:sp>
    </p:spTree>
    <p:extLst>
      <p:ext uri="{BB962C8B-B14F-4D97-AF65-F5344CB8AC3E}">
        <p14:creationId xmlns:p14="http://schemas.microsoft.com/office/powerpoint/2010/main" val="378958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consistent are spatial judgments in pictured scenes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Tree>
    <p:extLst>
      <p:ext uri="{BB962C8B-B14F-4D97-AF65-F5344CB8AC3E}">
        <p14:creationId xmlns:p14="http://schemas.microsoft.com/office/powerpoint/2010/main" val="2776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consistent are spatial judgments in pictured scenes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142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448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8776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45399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316360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2"/>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3"/>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4"/>
          <a:stretch>
            <a:fillRect/>
          </a:stretch>
        </p:blipFill>
        <p:spPr>
          <a:xfrm>
            <a:off x="11049000" y="560848"/>
            <a:ext cx="1064537" cy="545357"/>
          </a:xfrm>
          <a:prstGeom prst="rect">
            <a:avLst/>
          </a:prstGeom>
        </p:spPr>
      </p:pic>
      <p:sp>
        <p:nvSpPr>
          <p:cNvPr id="20" name="Rounded Rectangle 19">
            <a:extLst>
              <a:ext uri="{FF2B5EF4-FFF2-40B4-BE49-F238E27FC236}">
                <a16:creationId xmlns:a16="http://schemas.microsoft.com/office/drawing/2014/main" id="{9717EE4B-A9E3-AA47-90A7-8A24F64A7C34}"/>
              </a:ext>
            </a:extLst>
          </p:cNvPr>
          <p:cNvSpPr/>
          <p:nvPr/>
        </p:nvSpPr>
        <p:spPr>
          <a:xfrm>
            <a:off x="270161" y="1073921"/>
            <a:ext cx="3159137" cy="3545209"/>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E0674724-A397-724A-9586-2165E7A155E1}"/>
              </a:ext>
            </a:extLst>
          </p:cNvPr>
          <p:cNvSpPr/>
          <p:nvPr/>
        </p:nvSpPr>
        <p:spPr>
          <a:xfrm>
            <a:off x="270161" y="2952159"/>
            <a:ext cx="3159137" cy="3545209"/>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D243EA-0E1F-2C4B-B118-E683764E0CFE}"/>
              </a:ext>
            </a:extLst>
          </p:cNvPr>
          <p:cNvSpPr txBox="1"/>
          <p:nvPr/>
        </p:nvSpPr>
        <p:spPr>
          <a:xfrm>
            <a:off x="413625" y="1361853"/>
            <a:ext cx="3015672" cy="1415772"/>
          </a:xfrm>
          <a:prstGeom prst="rect">
            <a:avLst/>
          </a:prstGeom>
          <a:noFill/>
        </p:spPr>
        <p:txBody>
          <a:bodyPr wrap="square" rtlCol="0">
            <a:spAutoFit/>
          </a:bodyPr>
          <a:lstStyle/>
          <a:p>
            <a:r>
              <a:rPr lang="en-US" sz="2200" dirty="0"/>
              <a:t>Verbal Judgment</a:t>
            </a:r>
            <a:endParaRPr lang="en-US" sz="16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
        <p:nvSpPr>
          <p:cNvPr id="30" name="Rounded Rectangle 29">
            <a:extLst>
              <a:ext uri="{FF2B5EF4-FFF2-40B4-BE49-F238E27FC236}">
                <a16:creationId xmlns:a16="http://schemas.microsoft.com/office/drawing/2014/main" id="{6C0B5774-86C4-F549-A013-F59D9C2CF637}"/>
              </a:ext>
            </a:extLst>
          </p:cNvPr>
          <p:cNvSpPr/>
          <p:nvPr/>
        </p:nvSpPr>
        <p:spPr>
          <a:xfrm>
            <a:off x="270160" y="2948113"/>
            <a:ext cx="3159137" cy="1671017"/>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E151344-B36C-114B-AA46-B7A133BF2A63}"/>
              </a:ext>
            </a:extLst>
          </p:cNvPr>
          <p:cNvSpPr txBox="1"/>
          <p:nvPr/>
        </p:nvSpPr>
        <p:spPr>
          <a:xfrm>
            <a:off x="413625" y="4894433"/>
            <a:ext cx="3073138" cy="1415772"/>
          </a:xfrm>
          <a:prstGeom prst="rect">
            <a:avLst/>
          </a:prstGeom>
          <a:noFill/>
        </p:spPr>
        <p:txBody>
          <a:bodyPr wrap="square" rtlCol="0">
            <a:spAutoFit/>
          </a:bodyPr>
          <a:lstStyle/>
          <a:p>
            <a:r>
              <a:rPr lang="en-US" sz="2200" dirty="0"/>
              <a:t>Discrimination </a:t>
            </a:r>
            <a:endParaRPr lang="en-US" sz="16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33" name="Rectangle 32">
            <a:extLst>
              <a:ext uri="{FF2B5EF4-FFF2-40B4-BE49-F238E27FC236}">
                <a16:creationId xmlns:a16="http://schemas.microsoft.com/office/drawing/2014/main" id="{08644406-9695-D249-8468-1D3441253F1A}"/>
              </a:ext>
            </a:extLst>
          </p:cNvPr>
          <p:cNvSpPr/>
          <p:nvPr/>
        </p:nvSpPr>
        <p:spPr>
          <a:xfrm>
            <a:off x="78463" y="2948113"/>
            <a:ext cx="3350834" cy="3718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601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2"/>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3"/>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20" name="Rounded Rectangle 19">
            <a:extLst>
              <a:ext uri="{FF2B5EF4-FFF2-40B4-BE49-F238E27FC236}">
                <a16:creationId xmlns:a16="http://schemas.microsoft.com/office/drawing/2014/main" id="{9717EE4B-A9E3-AA47-90A7-8A24F64A7C34}"/>
              </a:ext>
            </a:extLst>
          </p:cNvPr>
          <p:cNvSpPr/>
          <p:nvPr/>
        </p:nvSpPr>
        <p:spPr>
          <a:xfrm>
            <a:off x="270161" y="1073921"/>
            <a:ext cx="3159137" cy="3545209"/>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E0674724-A397-724A-9586-2165E7A155E1}"/>
              </a:ext>
            </a:extLst>
          </p:cNvPr>
          <p:cNvSpPr/>
          <p:nvPr/>
        </p:nvSpPr>
        <p:spPr>
          <a:xfrm>
            <a:off x="270161" y="2952159"/>
            <a:ext cx="3159137" cy="3545209"/>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D243EA-0E1F-2C4B-B118-E683764E0CFE}"/>
              </a:ext>
            </a:extLst>
          </p:cNvPr>
          <p:cNvSpPr txBox="1"/>
          <p:nvPr/>
        </p:nvSpPr>
        <p:spPr>
          <a:xfrm>
            <a:off x="413625" y="1361853"/>
            <a:ext cx="3015672" cy="1415772"/>
          </a:xfrm>
          <a:prstGeom prst="rect">
            <a:avLst/>
          </a:prstGeom>
          <a:noFill/>
        </p:spPr>
        <p:txBody>
          <a:bodyPr wrap="square" rtlCol="0">
            <a:spAutoFit/>
          </a:bodyPr>
          <a:lstStyle/>
          <a:p>
            <a:r>
              <a:rPr lang="en-US" sz="2200" dirty="0"/>
              <a:t>Verbal Judgment</a:t>
            </a:r>
            <a:endParaRPr lang="en-US" sz="16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
        <p:nvSpPr>
          <p:cNvPr id="18" name="TextBox 17">
            <a:extLst>
              <a:ext uri="{FF2B5EF4-FFF2-40B4-BE49-F238E27FC236}">
                <a16:creationId xmlns:a16="http://schemas.microsoft.com/office/drawing/2014/main" id="{8E151344-B36C-114B-AA46-B7A133BF2A63}"/>
              </a:ext>
            </a:extLst>
          </p:cNvPr>
          <p:cNvSpPr txBox="1"/>
          <p:nvPr/>
        </p:nvSpPr>
        <p:spPr>
          <a:xfrm>
            <a:off x="413625" y="4894433"/>
            <a:ext cx="3073138" cy="1415772"/>
          </a:xfrm>
          <a:prstGeom prst="rect">
            <a:avLst/>
          </a:prstGeom>
          <a:noFill/>
        </p:spPr>
        <p:txBody>
          <a:bodyPr wrap="square" rtlCol="0">
            <a:spAutoFit/>
          </a:bodyPr>
          <a:lstStyle/>
          <a:p>
            <a:r>
              <a:rPr lang="en-US" sz="2200" dirty="0"/>
              <a:t>Discrimination </a:t>
            </a:r>
            <a:endParaRPr lang="en-US" sz="16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603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p:txBody>
          <a:bodyPr/>
          <a:lstStyle/>
          <a:p>
            <a:r>
              <a:rPr lang="en-US" dirty="0"/>
              <a:t>Image Complexity</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03" r="1" b="9094"/>
          <a:stretch/>
        </p:blipFill>
        <p:spPr bwMode="auto">
          <a:xfrm>
            <a:off x="6676350" y="87817"/>
            <a:ext cx="5457267" cy="6682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urreal Optical Illusion Art Imagines the World with Magical Realism">
            <a:extLst>
              <a:ext uri="{FF2B5EF4-FFF2-40B4-BE49-F238E27FC236}">
                <a16:creationId xmlns:a16="http://schemas.microsoft.com/office/drawing/2014/main" id="{ABA4E5A9-F1A7-3F48-8866-39072E5F00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155365" y="1877941"/>
            <a:ext cx="6400781" cy="389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2"/>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3"/>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20" name="Rounded Rectangle 19">
            <a:extLst>
              <a:ext uri="{FF2B5EF4-FFF2-40B4-BE49-F238E27FC236}">
                <a16:creationId xmlns:a16="http://schemas.microsoft.com/office/drawing/2014/main" id="{9717EE4B-A9E3-AA47-90A7-8A24F64A7C34}"/>
              </a:ext>
            </a:extLst>
          </p:cNvPr>
          <p:cNvSpPr/>
          <p:nvPr/>
        </p:nvSpPr>
        <p:spPr>
          <a:xfrm>
            <a:off x="270161" y="1073921"/>
            <a:ext cx="3159137" cy="3545209"/>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E0674724-A397-724A-9586-2165E7A155E1}"/>
              </a:ext>
            </a:extLst>
          </p:cNvPr>
          <p:cNvSpPr/>
          <p:nvPr/>
        </p:nvSpPr>
        <p:spPr>
          <a:xfrm>
            <a:off x="270161" y="2952159"/>
            <a:ext cx="3159137" cy="3545209"/>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D243EA-0E1F-2C4B-B118-E683764E0CFE}"/>
              </a:ext>
            </a:extLst>
          </p:cNvPr>
          <p:cNvSpPr txBox="1"/>
          <p:nvPr/>
        </p:nvSpPr>
        <p:spPr>
          <a:xfrm>
            <a:off x="413625" y="1361853"/>
            <a:ext cx="3015672" cy="1415772"/>
          </a:xfrm>
          <a:prstGeom prst="rect">
            <a:avLst/>
          </a:prstGeom>
          <a:noFill/>
        </p:spPr>
        <p:txBody>
          <a:bodyPr wrap="square" rtlCol="0">
            <a:spAutoFit/>
          </a:bodyPr>
          <a:lstStyle/>
          <a:p>
            <a:r>
              <a:rPr lang="en-US" sz="2200" dirty="0"/>
              <a:t>Verbal Judgment</a:t>
            </a:r>
            <a:endParaRPr lang="en-US" sz="16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
        <p:nvSpPr>
          <p:cNvPr id="30" name="Rounded Rectangle 29">
            <a:extLst>
              <a:ext uri="{FF2B5EF4-FFF2-40B4-BE49-F238E27FC236}">
                <a16:creationId xmlns:a16="http://schemas.microsoft.com/office/drawing/2014/main" id="{6C0B5774-86C4-F549-A013-F59D9C2CF637}"/>
              </a:ext>
            </a:extLst>
          </p:cNvPr>
          <p:cNvSpPr/>
          <p:nvPr/>
        </p:nvSpPr>
        <p:spPr>
          <a:xfrm>
            <a:off x="270160" y="2948113"/>
            <a:ext cx="3159137" cy="1671017"/>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E151344-B36C-114B-AA46-B7A133BF2A63}"/>
              </a:ext>
            </a:extLst>
          </p:cNvPr>
          <p:cNvSpPr txBox="1"/>
          <p:nvPr/>
        </p:nvSpPr>
        <p:spPr>
          <a:xfrm>
            <a:off x="413625" y="4894433"/>
            <a:ext cx="3073138" cy="1415772"/>
          </a:xfrm>
          <a:prstGeom prst="rect">
            <a:avLst/>
          </a:prstGeom>
          <a:noFill/>
        </p:spPr>
        <p:txBody>
          <a:bodyPr wrap="square" rtlCol="0">
            <a:spAutoFit/>
          </a:bodyPr>
          <a:lstStyle/>
          <a:p>
            <a:r>
              <a:rPr lang="en-US" sz="2200" dirty="0"/>
              <a:t>Discrimination </a:t>
            </a:r>
            <a:endParaRPr lang="en-US" sz="16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Tree>
    <p:extLst>
      <p:ext uri="{BB962C8B-B14F-4D97-AF65-F5344CB8AC3E}">
        <p14:creationId xmlns:p14="http://schemas.microsoft.com/office/powerpoint/2010/main" val="325383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91501"/>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548A378A-782E-7748-8F00-F403824F58DE}"/>
              </a:ext>
            </a:extLst>
          </p:cNvPr>
          <p:cNvGrpSpPr/>
          <p:nvPr/>
        </p:nvGrpSpPr>
        <p:grpSpPr>
          <a:xfrm>
            <a:off x="209060" y="2327467"/>
            <a:ext cx="3466124" cy="2885963"/>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931954" y="1986741"/>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513440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13" name="Group 12">
            <a:extLst>
              <a:ext uri="{FF2B5EF4-FFF2-40B4-BE49-F238E27FC236}">
                <a16:creationId xmlns:a16="http://schemas.microsoft.com/office/drawing/2014/main" id="{6D6512EB-9EE1-2884-7609-30685D23FDE6}"/>
              </a:ext>
            </a:extLst>
          </p:cNvPr>
          <p:cNvGrpSpPr/>
          <p:nvPr/>
        </p:nvGrpSpPr>
        <p:grpSpPr>
          <a:xfrm>
            <a:off x="2728110" y="710878"/>
            <a:ext cx="7409118" cy="6076169"/>
            <a:chOff x="2728110" y="710878"/>
            <a:chExt cx="7409118" cy="6076169"/>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grpSp>
    </p:spTree>
    <p:extLst>
      <p:ext uri="{BB962C8B-B14F-4D97-AF65-F5344CB8AC3E}">
        <p14:creationId xmlns:p14="http://schemas.microsoft.com/office/powerpoint/2010/main" val="2714166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2577871" y="805758"/>
            <a:ext cx="6574562" cy="5979814"/>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8986966" y="996199"/>
            <a:ext cx="627162" cy="4394100"/>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375100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13F8-1978-C848-82EF-A89D4096E877}"/>
              </a:ext>
            </a:extLst>
          </p:cNvPr>
          <p:cNvSpPr>
            <a:spLocks noGrp="1"/>
          </p:cNvSpPr>
          <p:nvPr>
            <p:ph type="title"/>
          </p:nvPr>
        </p:nvSpPr>
        <p:spPr/>
        <p:txBody>
          <a:bodyPr/>
          <a:lstStyle/>
          <a:p>
            <a:r>
              <a:rPr lang="en-US" dirty="0"/>
              <a:t>Notes	</a:t>
            </a:r>
          </a:p>
        </p:txBody>
      </p:sp>
      <p:sp>
        <p:nvSpPr>
          <p:cNvPr id="3" name="Content Placeholder 2">
            <a:extLst>
              <a:ext uri="{FF2B5EF4-FFF2-40B4-BE49-F238E27FC236}">
                <a16:creationId xmlns:a16="http://schemas.microsoft.com/office/drawing/2014/main" id="{3AA66C9A-FCC8-8344-A994-5D979F655385}"/>
              </a:ext>
            </a:extLst>
          </p:cNvPr>
          <p:cNvSpPr>
            <a:spLocks noGrp="1"/>
          </p:cNvSpPr>
          <p:nvPr>
            <p:ph idx="1"/>
          </p:nvPr>
        </p:nvSpPr>
        <p:spPr/>
        <p:txBody>
          <a:bodyPr/>
          <a:lstStyle/>
          <a:p>
            <a:r>
              <a:rPr lang="en-US" dirty="0"/>
              <a:t>When results are introduced </a:t>
            </a:r>
            <a:r>
              <a:rPr lang="en-US" dirty="0">
                <a:sym typeface="Wingdings" pitchFamily="2" charset="2"/>
              </a:rPr>
              <a:t> have a the experimental paradigm in the corner or at least the question </a:t>
            </a:r>
          </a:p>
          <a:p>
            <a:pPr lvl="1"/>
            <a:r>
              <a:rPr lang="en-US" dirty="0">
                <a:sym typeface="Wingdings" pitchFamily="2" charset="2"/>
              </a:rPr>
              <a:t>‘how far is the target’</a:t>
            </a:r>
          </a:p>
          <a:p>
            <a:pPr lvl="1"/>
            <a:r>
              <a:rPr lang="en-US" dirty="0">
                <a:sym typeface="Wingdings" pitchFamily="2" charset="2"/>
              </a:rPr>
              <a:t>Respond estimate of distance </a:t>
            </a:r>
            <a:endParaRPr lang="en-US" dirty="0"/>
          </a:p>
        </p:txBody>
      </p:sp>
    </p:spTree>
    <p:extLst>
      <p:ext uri="{BB962C8B-B14F-4D97-AF65-F5344CB8AC3E}">
        <p14:creationId xmlns:p14="http://schemas.microsoft.com/office/powerpoint/2010/main" val="240082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99E8-F2F5-4F49-96D1-7A4CA1D6D0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A18E96-80C4-A344-A71A-C6BE0565BFDC}"/>
              </a:ext>
            </a:extLst>
          </p:cNvPr>
          <p:cNvSpPr>
            <a:spLocks noGrp="1"/>
          </p:cNvSpPr>
          <p:nvPr>
            <p:ph idx="1"/>
          </p:nvPr>
        </p:nvSpPr>
        <p:spPr/>
        <p:txBody>
          <a:bodyPr/>
          <a:lstStyle/>
          <a:p>
            <a:r>
              <a:rPr lang="en-US" dirty="0"/>
              <a:t>Label the point</a:t>
            </a:r>
          </a:p>
        </p:txBody>
      </p:sp>
      <p:pic>
        <p:nvPicPr>
          <p:cNvPr id="4" name="Picture 3">
            <a:extLst>
              <a:ext uri="{FF2B5EF4-FFF2-40B4-BE49-F238E27FC236}">
                <a16:creationId xmlns:a16="http://schemas.microsoft.com/office/drawing/2014/main" id="{C7AF0D66-7362-184A-ADC8-A7123308FCC7}"/>
              </a:ext>
            </a:extLst>
          </p:cNvPr>
          <p:cNvPicPr>
            <a:picLocks noChangeAspect="1"/>
          </p:cNvPicPr>
          <p:nvPr/>
        </p:nvPicPr>
        <p:blipFill>
          <a:blip r:embed="rId2"/>
          <a:stretch>
            <a:fillRect/>
          </a:stretch>
        </p:blipFill>
        <p:spPr>
          <a:xfrm>
            <a:off x="5207221" y="579805"/>
            <a:ext cx="5696767" cy="5532437"/>
          </a:xfrm>
          <a:prstGeom prst="rect">
            <a:avLst/>
          </a:prstGeom>
        </p:spPr>
      </p:pic>
    </p:spTree>
    <p:extLst>
      <p:ext uri="{BB962C8B-B14F-4D97-AF65-F5344CB8AC3E}">
        <p14:creationId xmlns:p14="http://schemas.microsoft.com/office/powerpoint/2010/main" val="394937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5750</Words>
  <Application>Microsoft Macintosh PowerPoint</Application>
  <PresentationFormat>Widescreen</PresentationFormat>
  <Paragraphs>742</Paragraphs>
  <Slides>40</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Cambria Math</vt:lpstr>
      <vt:lpstr>Wingdings</vt:lpstr>
      <vt:lpstr>Office Theme</vt:lpstr>
      <vt:lpstr>A Novel Generalization between Verbal Judgments and Perceptual Discrimination of 3D Space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Spatial Information Processing in Pictured Scenes</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Spatial Information Processing in Pictured Scenes</vt:lpstr>
      <vt:lpstr>PowerPoint Presentation</vt:lpstr>
      <vt:lpstr>How generalizable are spatial judgments across task, duration, and outcome?</vt:lpstr>
      <vt:lpstr>Spatial Information Processing in Pictured Scenes</vt:lpstr>
      <vt:lpstr>PowerPoint Presentation</vt:lpstr>
      <vt:lpstr>Kinect v2 Object Segmentation </vt:lpstr>
      <vt:lpstr>Kinect v2 Object Segmentation </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Notes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Microsoft Office User</cp:lastModifiedBy>
  <cp:revision>23</cp:revision>
  <dcterms:created xsi:type="dcterms:W3CDTF">2022-11-02T18:51:21Z</dcterms:created>
  <dcterms:modified xsi:type="dcterms:W3CDTF">2022-11-02T22:31:17Z</dcterms:modified>
</cp:coreProperties>
</file>